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E9786-628C-A043-A7A2-CB2430302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2097157"/>
            <a:ext cx="8361229" cy="1252810"/>
          </a:xfrm>
        </p:spPr>
        <p:txBody>
          <a:bodyPr/>
          <a:lstStyle/>
          <a:p>
            <a:r>
              <a:rPr lang="en-US" dirty="0" err="1"/>
              <a:t>Camply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475001-FCAC-4143-A449-959141311B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/>
          <a:lstStyle/>
          <a:p>
            <a:r>
              <a:rPr lang="en-US" dirty="0"/>
              <a:t>For campers by campers</a:t>
            </a:r>
          </a:p>
        </p:txBody>
      </p:sp>
    </p:spTree>
    <p:extLst>
      <p:ext uri="{BB962C8B-B14F-4D97-AF65-F5344CB8AC3E}">
        <p14:creationId xmlns:p14="http://schemas.microsoft.com/office/powerpoint/2010/main" val="2375477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inbackground.mp4">
            <a:hlinkClick r:id="" action="ppaction://media"/>
            <a:extLst>
              <a:ext uri="{FF2B5EF4-FFF2-40B4-BE49-F238E27FC236}">
                <a16:creationId xmlns:a16="http://schemas.microsoft.com/office/drawing/2014/main" id="{4A08B6EB-8C9A-E445-9764-0890AFBE30F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3014" cy="6858000"/>
          </a:xfrm>
        </p:spPr>
      </p:pic>
    </p:spTree>
    <p:extLst>
      <p:ext uri="{BB962C8B-B14F-4D97-AF65-F5344CB8AC3E}">
        <p14:creationId xmlns:p14="http://schemas.microsoft.com/office/powerpoint/2010/main" val="2342810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9DDEC-FC7A-A648-AEB6-CBD4F2AC4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742886"/>
            <a:ext cx="9601200" cy="1204783"/>
          </a:xfrm>
        </p:spPr>
        <p:txBody>
          <a:bodyPr/>
          <a:lstStyle/>
          <a:p>
            <a:r>
              <a:rPr lang="en-US" dirty="0"/>
              <a:t>Project in detail: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DD929-5F1F-3F49-9874-55219F2A0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3947669"/>
            <a:ext cx="9601200" cy="1485901"/>
          </a:xfrm>
        </p:spPr>
        <p:txBody>
          <a:bodyPr/>
          <a:lstStyle/>
          <a:p>
            <a:r>
              <a:rPr lang="en-US" dirty="0"/>
              <a:t>We are building a campsite website for users to publish campsites.</a:t>
            </a:r>
          </a:p>
          <a:p>
            <a:r>
              <a:rPr lang="en-US" dirty="0"/>
              <a:t>Users will be able to, edit their comments to give opinion for other campers to get an idea about comment </a:t>
            </a:r>
            <a:r>
              <a:rPr lang="en-US"/>
              <a:t>on campsites </a:t>
            </a:r>
            <a:r>
              <a:rPr lang="en-US" dirty="0"/>
              <a:t>the campsite that they view.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D9F5B4C-E632-4A42-897B-8F37C106D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3279"/>
            <a:ext cx="9601200" cy="205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556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E40C2-EF4C-F945-8C30-672ED098F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Things to be completed by the milestone presentation: (User Stories)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829B8-B7E5-2A4A-87C1-1D94F4E10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Developing front end of the project (HTML-CSS as EJS)</a:t>
            </a:r>
          </a:p>
          <a:p>
            <a:r>
              <a:rPr lang="en-US" dirty="0"/>
              <a:t>Developing back end of the project (Backend JavaScript as NodeJS)</a:t>
            </a:r>
          </a:p>
          <a:p>
            <a:r>
              <a:rPr lang="en-US" dirty="0"/>
              <a:t>Building database which is preferred as NoSQL (MongoDB)</a:t>
            </a:r>
          </a:p>
          <a:p>
            <a:r>
              <a:rPr lang="en-US" dirty="0"/>
              <a:t>Designing Homepage Login</a:t>
            </a:r>
          </a:p>
          <a:p>
            <a:r>
              <a:rPr lang="en-US" dirty="0"/>
              <a:t>Designing Campsite Index Page</a:t>
            </a:r>
          </a:p>
          <a:p>
            <a:r>
              <a:rPr lang="en-US" dirty="0"/>
              <a:t>User/Admin Permissions</a:t>
            </a:r>
          </a:p>
        </p:txBody>
      </p:sp>
    </p:spTree>
    <p:extLst>
      <p:ext uri="{BB962C8B-B14F-4D97-AF65-F5344CB8AC3E}">
        <p14:creationId xmlns:p14="http://schemas.microsoft.com/office/powerpoint/2010/main" val="2847348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FCA58-E055-814F-A082-7404C1CCD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Collaborators: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06770-E918-4946-9D22-F643616DB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Tugberk</a:t>
            </a:r>
            <a:r>
              <a:rPr lang="en-US" dirty="0"/>
              <a:t> GOC – 115200084</a:t>
            </a:r>
          </a:p>
          <a:p>
            <a:r>
              <a:rPr lang="en-US" dirty="0" err="1"/>
              <a:t>Arda</a:t>
            </a:r>
            <a:r>
              <a:rPr lang="en-US" dirty="0"/>
              <a:t> CAKMAKLI – 116202023</a:t>
            </a:r>
          </a:p>
          <a:p>
            <a:r>
              <a:rPr lang="en-US" dirty="0" err="1"/>
              <a:t>Suat</a:t>
            </a:r>
            <a:r>
              <a:rPr lang="en-US"/>
              <a:t> Burak</a:t>
            </a:r>
            <a:r>
              <a:rPr lang="en-US" dirty="0"/>
              <a:t> OZAYDIN -- 114202037</a:t>
            </a:r>
          </a:p>
          <a:p>
            <a:r>
              <a:rPr lang="en-US" dirty="0" err="1"/>
              <a:t>Mert</a:t>
            </a:r>
            <a:r>
              <a:rPr lang="en-US" dirty="0"/>
              <a:t> YUKARIKOZA --</a:t>
            </a:r>
          </a:p>
        </p:txBody>
      </p:sp>
    </p:spTree>
    <p:extLst>
      <p:ext uri="{BB962C8B-B14F-4D97-AF65-F5344CB8AC3E}">
        <p14:creationId xmlns:p14="http://schemas.microsoft.com/office/powerpoint/2010/main" val="232030587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21</TotalTime>
  <Words>125</Words>
  <Application>Microsoft Macintosh PowerPoint</Application>
  <PresentationFormat>Widescreen</PresentationFormat>
  <Paragraphs>17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Franklin Gothic Book</vt:lpstr>
      <vt:lpstr>Crop</vt:lpstr>
      <vt:lpstr>Camply</vt:lpstr>
      <vt:lpstr>PowerPoint Presentation</vt:lpstr>
      <vt:lpstr>Project in detail:</vt:lpstr>
      <vt:lpstr>Things to be completed by the milestone presentation: (User Stories)</vt:lpstr>
      <vt:lpstr>Collaborators: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2019-03-11T14:41:36Z</dcterms:created>
  <dcterms:modified xsi:type="dcterms:W3CDTF">2019-03-12T09:07:55Z</dcterms:modified>
</cp:coreProperties>
</file>

<file path=docProps/thumbnail.jpeg>
</file>